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4"/>
  </p:notesMasterIdLst>
  <p:sldIdLst>
    <p:sldId id="277" r:id="rId2"/>
    <p:sldId id="256" r:id="rId3"/>
    <p:sldId id="276" r:id="rId4"/>
    <p:sldId id="257" r:id="rId5"/>
    <p:sldId id="279" r:id="rId6"/>
    <p:sldId id="280" r:id="rId7"/>
    <p:sldId id="281" r:id="rId8"/>
    <p:sldId id="282" r:id="rId9"/>
    <p:sldId id="283" r:id="rId10"/>
    <p:sldId id="258" r:id="rId11"/>
    <p:sldId id="284" r:id="rId12"/>
    <p:sldId id="273" r:id="rId13"/>
    <p:sldId id="275" r:id="rId14"/>
    <p:sldId id="274" r:id="rId15"/>
    <p:sldId id="263" r:id="rId16"/>
    <p:sldId id="264" r:id="rId17"/>
    <p:sldId id="265" r:id="rId18"/>
    <p:sldId id="267" r:id="rId19"/>
    <p:sldId id="268" r:id="rId20"/>
    <p:sldId id="269" r:id="rId21"/>
    <p:sldId id="271" r:id="rId22"/>
    <p:sldId id="278" r:id="rId23"/>
  </p:sldIdLst>
  <p:sldSz cx="9144000" cy="6858000" type="screen4x3"/>
  <p:notesSz cx="6858000" cy="9144000"/>
  <p:defaultTextStyle>
    <a:defPPr>
      <a:defRPr lang="ar-KW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5368" autoAdjust="0"/>
    <p:restoredTop sz="94624" autoAdjust="0"/>
  </p:normalViewPr>
  <p:slideViewPr>
    <p:cSldViewPr>
      <p:cViewPr varScale="1">
        <p:scale>
          <a:sx n="73" d="100"/>
          <a:sy n="73" d="100"/>
        </p:scale>
        <p:origin x="-75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KW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C8DEF86-CDDC-4E4F-A040-0925BFB0A12C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KW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2D3A7BD-894B-4E56-B73F-80EB6BF0D8E4}" type="slidenum">
              <a:rPr lang="ar-KW" smtClean="0"/>
              <a:pPr/>
              <a:t>‹#›</a:t>
            </a:fld>
            <a:endParaRPr lang="ar-K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KW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4C85-E439-4777-AA0D-0C84ABF7663B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D4C85-E439-4777-AA0D-0C84ABF7663B}" type="datetimeFigureOut">
              <a:rPr lang="ar-KW" smtClean="0"/>
              <a:pPr/>
              <a:t>08/06/1433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FE299-5770-4667-ACE9-85829B4CFF68}" type="slidenum">
              <a:rPr lang="ar-KW" smtClean="0"/>
              <a:pPr/>
              <a:t>‹#›</a:t>
            </a:fld>
            <a:endParaRPr lang="ar-K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KW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fif.wav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%205%20&#1604;&#1575;&#1576;.wav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5%20&#1606;&#1608;&#1585;.wav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%206%20&#1606;&#1608;&#1585;.wav" TargetMode="Externa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583;&#1610;%206%20&#1575;&#1581;&#1605;&#1583;.wav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5.png"/><Relationship Id="rId2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%207%20&#1606;&#1608;&#1585;.wav" TargetMode="Externa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%207%20&#1604;&#1575;&#1576;.wav" TargetMode="Externa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frogs.mp3" TargetMode="Externa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0.png"/><Relationship Id="rId2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%209%20&#1606;&#1608;&#1585;.wav" TargetMode="Externa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9%20&#1575;&#1581;&#1605;&#1583;.wav" TargetMode="Externa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rooster.mp3" TargetMode="Externa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7.png"/><Relationship Id="rId2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11%20&#1606;&#1608;&#1585;.wav" TargetMode="Externa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11%20&#1575;&#1581;&#1605;&#1583;.wav" TargetMode="Externa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2.png"/><Relationship Id="rId2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%2012%20&#1575;&#1581;&#1605;&#1583;.wav" TargetMode="Externa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%2012%20&#1606;&#1608;&#1585;.wav" TargetMode="Externa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%2013%20&#1578;&#1593;&#1583;&#1610;&#1604;.wav" TargetMode="Externa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Untitled20.wav" TargetMode="Externa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bird_2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%2014%20&#1578;&#1593;&#1583;&#1610;&#1604;.wav" TargetMode="Externa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605;&#1585;&#1581;&#1604;&#1577;10.wav" TargetMode="Externa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Untitled19.wav" TargetMode="Externa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Untitled20.wav" TargetMode="Externa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605;&#1602;&#1583;&#1605;&#1577;%20&#1575;&#1601;&#1590;&#1604;.wav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%204%20&#1604;&#1575;&#1576;.wav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%204%20&#1606;&#1608;&#1585;.wav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%204%20&#1575;&#1581;&#1605;&#1583;%201.wa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%204%20&#1606;&#1608;&#1585;%202.wav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%204%20&#1575;&#1581;&#1605;&#1583;%202.wav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ony\Desktop\&#1605;&#1602;&#1585;&#1585;%20&#1578;&#1589;&#1605;&#1610;&#1605;%20&#1583;&#1585;&#1608;&#1587;\&#1605;&#1588;&#1575;&#1585;&#1610;&#1593;\&#1575;&#1604;&#1602;&#1589;&#1577;\&#1587;&#1604;&#1575;&#1610;&#1583;%204%20&#1606;&#1608;&#1585;%203.wav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500042"/>
            <a:ext cx="7358114" cy="68634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Educational story  in Arabic                                 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                                </a:t>
            </a:r>
          </a:p>
          <a:p>
            <a:pPr algn="l"/>
            <a:r>
              <a:rPr lang="en-US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Video title                        video game addiction</a:t>
            </a:r>
          </a:p>
          <a:p>
            <a:pPr algn="l"/>
            <a:r>
              <a:rPr lang="en-US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Course                              2011-2012</a:t>
            </a:r>
          </a:p>
          <a:p>
            <a:pPr algn="l"/>
            <a:r>
              <a:rPr lang="en-US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College                              Basic education college</a:t>
            </a:r>
          </a:p>
          <a:p>
            <a:pPr algn="l"/>
            <a:r>
              <a:rPr lang="en-US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 Department                    Computer science department</a:t>
            </a:r>
          </a:p>
          <a:p>
            <a:pPr algn="l"/>
            <a:r>
              <a:rPr lang="en-US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 Brought to you by           Sara aldosery </a:t>
            </a:r>
          </a:p>
          <a:p>
            <a:pPr algn="l"/>
            <a:r>
              <a:rPr lang="en-US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Supervised by                  Dr.rawia  alhumaidan</a:t>
            </a:r>
          </a:p>
          <a:p>
            <a:pPr algn="l"/>
            <a:r>
              <a:rPr lang="en-US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Aims and objective         children's awareness of proper                        </a:t>
            </a:r>
            <a:endParaRPr lang="ar-KW" sz="2000" dirty="0" smtClean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  <a:p>
            <a:pPr algn="l"/>
            <a:r>
              <a:rPr lang="en-US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                                          use of computer </a:t>
            </a:r>
            <a:endParaRPr lang="ar-KW" sz="2000" dirty="0" smtClean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  <a:p>
            <a:pPr algn="ctr"/>
            <a:r>
              <a:rPr lang="ar-KW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                                      قصة تربوية </a:t>
            </a:r>
          </a:p>
          <a:p>
            <a:pPr algn="ctr"/>
            <a:endParaRPr lang="ar-KW" sz="2000" dirty="0" smtClean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  <a:p>
            <a:pPr algn="ctr"/>
            <a:r>
              <a:rPr lang="ar-KW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                                              عنوان القصة                          إدمان ألعاب الفيديو</a:t>
            </a:r>
          </a:p>
          <a:p>
            <a:pPr algn="ctr"/>
            <a:r>
              <a:rPr lang="ar-KW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                                             الفصل الدراسي                                     2011-2012 </a:t>
            </a:r>
          </a:p>
          <a:p>
            <a:pPr algn="ctr"/>
            <a:r>
              <a:rPr lang="ar-KW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                                           الكلية                                  كلية التربية الأساسية</a:t>
            </a:r>
          </a:p>
          <a:p>
            <a:pPr algn="ctr"/>
            <a:r>
              <a:rPr lang="ar-KW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                                           القسم                                             قسم الحاسوب</a:t>
            </a:r>
          </a:p>
          <a:p>
            <a:pPr algn="ctr"/>
            <a:r>
              <a:rPr lang="ar-KW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                                         بعمل الطالبة                                   سارة الدوسري                 </a:t>
            </a:r>
          </a:p>
          <a:p>
            <a:pPr algn="ctr"/>
            <a:r>
              <a:rPr lang="ar-KW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                                            بإشراف                                    د.راوية الحميدان </a:t>
            </a:r>
          </a:p>
          <a:p>
            <a:pPr algn="ctr"/>
            <a:r>
              <a:rPr lang="ar-KW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                                            أهداف القصة            توعية الأطفال بالاستخدام الصحيح   للكمبيوتر 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    </a:t>
            </a:r>
            <a:endParaRPr lang="ar-KW" sz="2000" dirty="0" smtClean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  <a:p>
            <a:pPr algn="ctr"/>
            <a:r>
              <a:rPr lang="en-US" sz="20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                              </a:t>
            </a:r>
          </a:p>
        </p:txBody>
      </p:sp>
      <p:pic>
        <p:nvPicPr>
          <p:cNvPr id="8" name="fif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-857288" y="357187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8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سلايد 5 لاب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-785850" y="2143116"/>
            <a:ext cx="304800" cy="304800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763" y="-9525"/>
            <a:ext cx="9153526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4763" y="-9525"/>
            <a:ext cx="9153526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16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6" name="سلايد5 نور.wav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-571536" y="2285992"/>
            <a:ext cx="304800" cy="304800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9050" y="-19050"/>
            <a:ext cx="91821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9050" y="-19050"/>
            <a:ext cx="91821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16" repeatCount="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ase11.pn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7999"/>
          </a:xfrm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سلادي 6 احمد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-1071602" y="3714752"/>
            <a:ext cx="304800" cy="304800"/>
          </a:xfrm>
          <a:prstGeom prst="rect">
            <a:avLst/>
          </a:prstGeom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9050" y="-19050"/>
            <a:ext cx="91821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سلايد 6 نور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-1071602" y="42862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16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55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" presetClass="entr" presetSubtype="1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ase12.pn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7999"/>
          </a:xfrm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سلايد 7 لاب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-642974" y="2000240"/>
            <a:ext cx="304800" cy="304800"/>
          </a:xfrm>
          <a:prstGeom prst="rect">
            <a:avLst/>
          </a:prstGeom>
        </p:spPr>
      </p:pic>
      <p:pic>
        <p:nvPicPr>
          <p:cNvPr id="11" name="سلايد 7 نور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-642974" y="31432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16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23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ase13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6" name="frog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3048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2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0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4" name="Content Placeholder 3" descr="phase14.pn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7999"/>
          </a:xfrm>
        </p:spPr>
      </p:pic>
      <p:pic>
        <p:nvPicPr>
          <p:cNvPr id="5" name="Picture 4" descr="11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</p:spPr>
      </p:pic>
      <p:pic>
        <p:nvPicPr>
          <p:cNvPr id="6" name="Picture 5" descr="11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</p:spPr>
      </p:pic>
      <p:pic>
        <p:nvPicPr>
          <p:cNvPr id="9" name="سلايد9 احمد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-1000164" y="5429264"/>
            <a:ext cx="304800" cy="304800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سلايد 9 نور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-1000164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9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" presetClass="entr" presetSubtype="16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26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ase15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roost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3048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1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10" name="Content Placeholder 3" descr="phase1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سلايد11 احمد.wav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-714412" y="4714884"/>
            <a:ext cx="304800" cy="3048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9050" y="-19050"/>
            <a:ext cx="91821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سلايد11 نور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-714412" y="52863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80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308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6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" presetClass="entr" presetSubtype="16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4" name="Content Placeholder 3" descr="phase18.pn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7999"/>
          </a:xfrm>
        </p:spPr>
      </p:pic>
      <p:pic>
        <p:nvPicPr>
          <p:cNvPr id="8" name="سلايد 12 نور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-642974" y="2000240"/>
            <a:ext cx="304800" cy="304800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9050" y="-19050"/>
            <a:ext cx="9182100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سلايد 12 احمد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-642974" y="25003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5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6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859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95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8" presetClass="entr" presetSubtype="12" repeatCount="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ase19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سلايد 13 تعديل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-714412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67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ase 1.png"/>
          <p:cNvPicPr>
            <a:picLocks noChangeAspect="1"/>
          </p:cNvPicPr>
          <p:nvPr/>
        </p:nvPicPr>
        <p:blipFill>
          <a:blip r:embed="rId4">
            <a:lum/>
          </a:blip>
          <a:stretch>
            <a:fillRect/>
          </a:stretch>
        </p:blipFill>
        <p:spPr>
          <a:xfrm>
            <a:off x="32" y="0"/>
            <a:ext cx="9144000" cy="6858000"/>
          </a:xfrm>
          <a:prstGeom prst="rect">
            <a:avLst/>
          </a:prstGeom>
        </p:spPr>
      </p:pic>
      <p:pic>
        <p:nvPicPr>
          <p:cNvPr id="9" name="bird_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-857288" y="3429000"/>
            <a:ext cx="304800" cy="304800"/>
          </a:xfrm>
          <a:prstGeom prst="rect">
            <a:avLst/>
          </a:prstGeom>
        </p:spPr>
      </p:pic>
      <p:pic>
        <p:nvPicPr>
          <p:cNvPr id="5" name="Untitled20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-857288" y="27860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97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9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14" name="Content Placeholder 3" descr="phase2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سلايد 14 تعديل.wav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-857288" y="521495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04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7" name="مرحلة1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-857288" y="6143644"/>
            <a:ext cx="304800" cy="304800"/>
          </a:xfrm>
          <a:prstGeom prst="rect">
            <a:avLst/>
          </a:prstGeom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166" y="0"/>
            <a:ext cx="91376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Content Placeholder 3" descr="phase2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3214686"/>
            <a:ext cx="57150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Thanks for watching</a:t>
            </a:r>
            <a:endParaRPr lang="ar-KW" dirty="0"/>
          </a:p>
        </p:txBody>
      </p:sp>
      <p:pic>
        <p:nvPicPr>
          <p:cNvPr id="4" name="Untitled1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-785850" y="5143512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488" y="6273225"/>
            <a:ext cx="53578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2012</a:t>
            </a:r>
            <a:r>
              <a:rPr lang="ar-SA" sz="1600" dirty="0" smtClean="0">
                <a:solidFill>
                  <a:schemeClr val="bg1"/>
                </a:solidFill>
              </a:rPr>
              <a:t>©</a:t>
            </a:r>
            <a:r>
              <a:rPr lang="en-US" sz="1600" dirty="0" smtClean="0">
                <a:solidFill>
                  <a:schemeClr val="bg1"/>
                </a:solidFill>
              </a:rPr>
              <a:t>copy right 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 For academic use</a:t>
            </a:r>
            <a:endParaRPr lang="ar-KW" sz="1600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Untitled1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785850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4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4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مقدمة افضل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857288" y="6429396"/>
            <a:ext cx="304800" cy="304800"/>
          </a:xfrm>
          <a:prstGeom prst="rect">
            <a:avLst/>
          </a:prstGeom>
        </p:spPr>
      </p:pic>
      <p:pic>
        <p:nvPicPr>
          <p:cNvPr id="4" name="Untitled20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-785850" y="4500570"/>
            <a:ext cx="304800" cy="3048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 descr="9999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30" y="0"/>
            <a:ext cx="9133370" cy="6858000"/>
          </a:xfrm>
          <a:prstGeom prst="rect">
            <a:avLst/>
          </a:prstGeom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6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سلايد 4 لاب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-785850" y="1357298"/>
            <a:ext cx="304800" cy="304800"/>
          </a:xfrm>
          <a:prstGeom prst="rect">
            <a:avLst/>
          </a:prstGeom>
        </p:spPr>
      </p:pic>
      <p:pic>
        <p:nvPicPr>
          <p:cNvPr id="26" name="Content Placeholder 25" descr="phase 2.pn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16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4" name="Content Placeholder 25" descr="phase 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سلايد 4 نور.wav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-714412" y="20002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سلايد 4 احمد 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-785850" y="4071942"/>
            <a:ext cx="304800" cy="304800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KW"/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6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سلايد 4 نور 2.wav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642974" y="3357562"/>
            <a:ext cx="304800" cy="304800"/>
          </a:xfrm>
          <a:prstGeom prst="rect">
            <a:avLst/>
          </a:prstGeom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16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سلايد 4 احمد 2.wav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500098" y="2143116"/>
            <a:ext cx="304800" cy="304800"/>
          </a:xfrm>
          <a:prstGeom prst="rect">
            <a:avLst/>
          </a:prstGeom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16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KW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سلايد 4 نور 3.wav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-785850" y="321468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1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</TotalTime>
  <Words>95</Words>
  <Application>Microsoft Office PowerPoint</Application>
  <PresentationFormat>On-screen Show (4:3)</PresentationFormat>
  <Paragraphs>24</Paragraphs>
  <Slides>22</Slides>
  <Notes>0</Notes>
  <HiddenSlides>0</HiddenSlides>
  <MMClips>30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sony</dc:creator>
  <cp:lastModifiedBy>sony</cp:lastModifiedBy>
  <cp:revision>188</cp:revision>
  <dcterms:created xsi:type="dcterms:W3CDTF">2012-02-23T12:52:03Z</dcterms:created>
  <dcterms:modified xsi:type="dcterms:W3CDTF">2012-04-29T20:01:52Z</dcterms:modified>
</cp:coreProperties>
</file>